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8" r:id="rId25"/>
    <p:sldId id="281" r:id="rId26"/>
    <p:sldId id="289" r:id="rId27"/>
    <p:sldId id="290" r:id="rId28"/>
    <p:sldId id="282" r:id="rId29"/>
    <p:sldId id="283" r:id="rId30"/>
    <p:sldId id="284" r:id="rId31"/>
    <p:sldId id="291" r:id="rId32"/>
    <p:sldId id="285" r:id="rId33"/>
    <p:sldId id="292" r:id="rId34"/>
    <p:sldId id="286" r:id="rId35"/>
    <p:sldId id="287" r:id="rId36"/>
    <p:sldId id="293" r:id="rId37"/>
    <p:sldId id="294" r:id="rId38"/>
    <p:sldId id="300" r:id="rId39"/>
    <p:sldId id="301" r:id="rId40"/>
    <p:sldId id="302" r:id="rId41"/>
    <p:sldId id="303" r:id="rId42"/>
    <p:sldId id="310" r:id="rId43"/>
    <p:sldId id="304" r:id="rId44"/>
    <p:sldId id="305" r:id="rId45"/>
    <p:sldId id="306" r:id="rId46"/>
    <p:sldId id="307" r:id="rId47"/>
    <p:sldId id="308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284" y="12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1434/10/09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1434/10/09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1434/10/09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1434/10/09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1434/10/09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1434/10/09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1434/10/09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1434/10/09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1434/10/09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1434/10/09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CB6-D64E-4427-96C2-5DCF9A580F4E}" type="datetimeFigureOut">
              <a:rPr lang="fa-IR" smtClean="0"/>
              <a:pPr/>
              <a:t>1434/10/09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49CB6-D64E-4427-96C2-5DCF9A580F4E}" type="datetimeFigureOut">
              <a:rPr lang="fa-IR" smtClean="0"/>
              <a:pPr/>
              <a:t>1434/10/09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30018-D6A7-4972-83C2-F26A758E2568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Mitra" pitchFamily="2" charset="-78"/>
              </a:rPr>
              <a:t>بسم الله الرحمن الرحيم</a:t>
            </a:r>
            <a:br>
              <a:rPr lang="fa-IR" dirty="0" smtClean="0">
                <a:cs typeface="B Mitra" pitchFamily="2" charset="-78"/>
              </a:rPr>
            </a:br>
            <a:r>
              <a:rPr lang="fa-IR" dirty="0" smtClean="0">
                <a:cs typeface="B Mitra" pitchFamily="2" charset="-78"/>
              </a:rPr>
              <a:t/>
            </a:r>
            <a:br>
              <a:rPr lang="fa-IR" dirty="0" smtClean="0">
                <a:cs typeface="B Mitra" pitchFamily="2" charset="-78"/>
              </a:rPr>
            </a:br>
            <a:r>
              <a:rPr lang="fa-IR" dirty="0" smtClean="0">
                <a:cs typeface="B Mitra" pitchFamily="2" charset="-78"/>
              </a:rPr>
              <a:t/>
            </a:r>
            <a:br>
              <a:rPr lang="fa-IR" dirty="0" smtClean="0">
                <a:cs typeface="B Mitra" pitchFamily="2" charset="-78"/>
              </a:rPr>
            </a:br>
            <a:r>
              <a:rPr lang="fa-IR" dirty="0" smtClean="0">
                <a:cs typeface="B Mitra" pitchFamily="2" charset="-78"/>
              </a:rPr>
              <a:t/>
            </a:r>
            <a:br>
              <a:rPr lang="fa-IR" dirty="0" smtClean="0">
                <a:cs typeface="B Mitra" pitchFamily="2" charset="-78"/>
              </a:rPr>
            </a:br>
            <a:r>
              <a:rPr lang="fa-IR" dirty="0" smtClean="0">
                <a:cs typeface="B Mitra" pitchFamily="2" charset="-78"/>
              </a:rPr>
              <a:t>مركز بهداشت خليل آباد</a:t>
            </a:r>
            <a:br>
              <a:rPr lang="fa-IR" dirty="0" smtClean="0">
                <a:cs typeface="B Mitra" pitchFamily="2" charset="-78"/>
              </a:rPr>
            </a:br>
            <a:r>
              <a:rPr lang="fa-IR" dirty="0" smtClean="0">
                <a:cs typeface="B Mitra" pitchFamily="2" charset="-78"/>
              </a:rPr>
              <a:t>واحد پيشگيري و مبارزه با بيماريها</a:t>
            </a:r>
            <a:br>
              <a:rPr lang="fa-IR" dirty="0" smtClean="0">
                <a:cs typeface="B Mitra" pitchFamily="2" charset="-78"/>
              </a:rPr>
            </a:br>
            <a:r>
              <a:rPr lang="fa-IR" dirty="0" smtClean="0">
                <a:cs typeface="B Mitra" pitchFamily="2" charset="-78"/>
              </a:rPr>
              <a:t>سال 1392</a:t>
            </a:r>
            <a:br>
              <a:rPr lang="fa-IR" dirty="0" smtClean="0">
                <a:cs typeface="B Mitra" pitchFamily="2" charset="-78"/>
              </a:rPr>
            </a:br>
            <a:r>
              <a:rPr lang="fa-IR" dirty="0" smtClean="0">
                <a:cs typeface="B Mitra" pitchFamily="2" charset="-78"/>
              </a:rPr>
              <a:t>مدرس: دكتر عباس عبدالهي(پزشك فوكال پوينت)</a:t>
            </a:r>
            <a:endParaRPr lang="fa-IR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0566" y="1357298"/>
            <a:ext cx="8153400" cy="2909902"/>
            <a:chOff x="500034" y="785794"/>
            <a:chExt cx="8153400" cy="2909902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785794"/>
              <a:ext cx="8153400" cy="211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2857496"/>
              <a:ext cx="810577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7158" y="428604"/>
            <a:ext cx="8429684" cy="5386405"/>
            <a:chOff x="357158" y="428604"/>
            <a:chExt cx="8143875" cy="538640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8" y="428604"/>
              <a:ext cx="8143875" cy="240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2928934"/>
              <a:ext cx="8143875" cy="288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343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3000364" y="2747976"/>
            <a:ext cx="5276850" cy="3495674"/>
            <a:chOff x="3000364" y="2747976"/>
            <a:chExt cx="5276850" cy="3495674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0430" y="2747976"/>
              <a:ext cx="4638675" cy="260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0364" y="5214950"/>
              <a:ext cx="5276850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8567740" cy="318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425085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57430"/>
            <a:ext cx="3905254" cy="33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5929330"/>
            <a:ext cx="582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191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3343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86058"/>
            <a:ext cx="81915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2010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82581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0034" y="1000108"/>
            <a:ext cx="8115300" cy="3800496"/>
            <a:chOff x="500034" y="714356"/>
            <a:chExt cx="8115300" cy="3800496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714356"/>
              <a:ext cx="8096250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3714752"/>
              <a:ext cx="811530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642918"/>
            <a:ext cx="4286280" cy="54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9"/>
            <a:ext cx="82010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14752"/>
            <a:ext cx="81629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8277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2"/>
            <a:ext cx="8172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81438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14356"/>
            <a:ext cx="5715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429264"/>
            <a:ext cx="19907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42984"/>
            <a:ext cx="7162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71810"/>
            <a:ext cx="81248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3442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2750" y="214290"/>
            <a:ext cx="8756463" cy="6357982"/>
            <a:chOff x="182750" y="214290"/>
            <a:chExt cx="8756463" cy="6357982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788" y="2066947"/>
              <a:ext cx="8734425" cy="450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66087"/>
            <a:stretch>
              <a:fillRect/>
            </a:stretch>
          </p:blipFill>
          <p:spPr bwMode="auto">
            <a:xfrm>
              <a:off x="182750" y="214290"/>
              <a:ext cx="8734425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629296"/>
            <a:ext cx="83534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161956" y="230056"/>
            <a:ext cx="8839200" cy="5318252"/>
            <a:chOff x="161956" y="230056"/>
            <a:chExt cx="8839200" cy="5318252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956" y="1985958"/>
              <a:ext cx="8839200" cy="356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b="66087"/>
            <a:stretch>
              <a:fillRect/>
            </a:stretch>
          </p:blipFill>
          <p:spPr bwMode="auto">
            <a:xfrm>
              <a:off x="198516" y="230056"/>
              <a:ext cx="8734425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1534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1343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29000"/>
            <a:ext cx="80867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2328863"/>
            <a:ext cx="85058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704850"/>
            <a:ext cx="71151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7768493" cy="435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66"/>
            <a:ext cx="48958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83439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1475" y="500042"/>
            <a:ext cx="8401050" cy="5138758"/>
            <a:chOff x="371475" y="500042"/>
            <a:chExt cx="8401050" cy="5138758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1475" y="1219200"/>
              <a:ext cx="8401050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b="85265"/>
            <a:stretch>
              <a:fillRect/>
            </a:stretch>
          </p:blipFill>
          <p:spPr bwMode="auto">
            <a:xfrm>
              <a:off x="395644" y="500042"/>
              <a:ext cx="834390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1476375"/>
            <a:ext cx="80295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71532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643578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304925"/>
            <a:ext cx="7953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04813"/>
            <a:ext cx="8001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0034" y="1238251"/>
            <a:ext cx="8296275" cy="3690947"/>
            <a:chOff x="500034" y="285728"/>
            <a:chExt cx="8296275" cy="3690947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285728"/>
              <a:ext cx="8105775" cy="150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643050"/>
              <a:ext cx="8296275" cy="233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342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800173" cy="460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4295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78676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833438"/>
            <a:ext cx="78962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785794"/>
            <a:ext cx="80581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79724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300428"/>
            <a:ext cx="78390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762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404" y="1852613"/>
            <a:ext cx="8001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85794"/>
            <a:ext cx="60483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643578"/>
            <a:ext cx="2733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0200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928688"/>
            <a:ext cx="80105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8867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496"/>
            <a:ext cx="7210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142985"/>
            <a:ext cx="9144032" cy="380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480"/>
            <a:ext cx="62293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357826"/>
            <a:ext cx="51530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79629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9"/>
            <a:ext cx="8215370" cy="683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7158" y="27869"/>
            <a:ext cx="8382386" cy="6758717"/>
            <a:chOff x="357158" y="27869"/>
            <a:chExt cx="8382386" cy="6758717"/>
          </a:xfrm>
        </p:grpSpPr>
        <p:pic>
          <p:nvPicPr>
            <p:cNvPr id="522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1920" y="1238257"/>
              <a:ext cx="8353483" cy="247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2239"/>
            <a:stretch>
              <a:fillRect/>
            </a:stretch>
          </p:blipFill>
          <p:spPr bwMode="auto">
            <a:xfrm>
              <a:off x="357217" y="3667149"/>
              <a:ext cx="8358187" cy="311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31121" y="3452835"/>
              <a:ext cx="108427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b="71122"/>
            <a:stretch>
              <a:fillRect/>
            </a:stretch>
          </p:blipFill>
          <p:spPr bwMode="auto">
            <a:xfrm>
              <a:off x="357158" y="27869"/>
              <a:ext cx="8382386" cy="147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5720" y="27869"/>
            <a:ext cx="8382386" cy="6712655"/>
            <a:chOff x="285720" y="27869"/>
            <a:chExt cx="8382386" cy="6712655"/>
          </a:xfrm>
        </p:grpSpPr>
        <p:pic>
          <p:nvPicPr>
            <p:cNvPr id="532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8" y="1428736"/>
              <a:ext cx="8305800" cy="235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2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816" y="3714752"/>
              <a:ext cx="8286750" cy="3025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53961" y="3571876"/>
              <a:ext cx="1143008" cy="386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b="71122"/>
            <a:stretch>
              <a:fillRect/>
            </a:stretch>
          </p:blipFill>
          <p:spPr bwMode="auto">
            <a:xfrm>
              <a:off x="285720" y="27869"/>
              <a:ext cx="8382386" cy="147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2190750"/>
            <a:ext cx="83439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b="71122"/>
          <a:stretch>
            <a:fillRect/>
          </a:stretch>
        </p:blipFill>
        <p:spPr bwMode="auto">
          <a:xfrm>
            <a:off x="357158" y="428604"/>
            <a:ext cx="8382386" cy="182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8596" y="80979"/>
            <a:ext cx="8134350" cy="6634169"/>
            <a:chOff x="428596" y="80979"/>
            <a:chExt cx="8134350" cy="6634169"/>
          </a:xfrm>
        </p:grpSpPr>
        <p:pic>
          <p:nvPicPr>
            <p:cNvPr id="552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80979"/>
              <a:ext cx="8134350" cy="570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2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2976" y="5943623"/>
              <a:ext cx="7172325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66"/>
            <a:ext cx="6286544" cy="421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857760"/>
            <a:ext cx="2057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79152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71942"/>
            <a:ext cx="80486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68865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715016"/>
            <a:ext cx="24574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285860"/>
            <a:ext cx="91440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714884"/>
            <a:ext cx="27717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1276350"/>
            <a:ext cx="79343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1714500"/>
            <a:ext cx="79343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1438"/>
            <a:ext cx="528641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6457950"/>
            <a:ext cx="286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9057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65" y="3571876"/>
            <a:ext cx="77438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86256"/>
            <a:ext cx="78771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76870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35"/>
            <a:ext cx="7896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80" y="4857760"/>
            <a:ext cx="80200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790575"/>
            <a:ext cx="79819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00108"/>
            <a:ext cx="6389992" cy="446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1062038"/>
            <a:ext cx="78676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553634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429264"/>
            <a:ext cx="195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790575"/>
            <a:ext cx="70294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79343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9533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79724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2910" y="428604"/>
            <a:ext cx="7886645" cy="5357850"/>
            <a:chOff x="704878" y="214290"/>
            <a:chExt cx="7886645" cy="5357850"/>
          </a:xfrm>
        </p:grpSpPr>
        <p:pic>
          <p:nvPicPr>
            <p:cNvPr id="727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214290"/>
              <a:ext cx="7877175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7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4878" y="2286015"/>
              <a:ext cx="7867650" cy="328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609725"/>
            <a:ext cx="78962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28802"/>
            <a:ext cx="8795553" cy="271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2910" y="285728"/>
            <a:ext cx="7943823" cy="5929324"/>
            <a:chOff x="638175" y="571480"/>
            <a:chExt cx="7943823" cy="5929324"/>
          </a:xfrm>
        </p:grpSpPr>
        <p:pic>
          <p:nvPicPr>
            <p:cNvPr id="757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571480"/>
              <a:ext cx="7867650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578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8175" y="2214554"/>
              <a:ext cx="7867650" cy="428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800100"/>
            <a:ext cx="80200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371475"/>
            <a:ext cx="795337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57163"/>
            <a:ext cx="794385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24865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79438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285728"/>
            <a:ext cx="77914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90575"/>
            <a:ext cx="79248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14355"/>
            <a:ext cx="78962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2776538"/>
            <a:ext cx="78771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881" y="1214422"/>
            <a:ext cx="8521961" cy="42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306"/>
            <a:ext cx="79724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71472" y="1000108"/>
            <a:ext cx="8029575" cy="4071966"/>
            <a:chOff x="571472" y="214290"/>
            <a:chExt cx="8029575" cy="4071966"/>
          </a:xfrm>
        </p:grpSpPr>
        <p:pic>
          <p:nvPicPr>
            <p:cNvPr id="870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214290"/>
              <a:ext cx="8029575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70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1905"/>
            <a:stretch>
              <a:fillRect/>
            </a:stretch>
          </p:blipFill>
          <p:spPr bwMode="auto">
            <a:xfrm>
              <a:off x="604810" y="3757619"/>
              <a:ext cx="7972425" cy="52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500702"/>
            <a:ext cx="632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66"/>
            <a:ext cx="40957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786454"/>
            <a:ext cx="3609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71472" y="785794"/>
            <a:ext cx="7948613" cy="4619652"/>
            <a:chOff x="571472" y="500042"/>
            <a:chExt cx="7948613" cy="4619652"/>
          </a:xfrm>
        </p:grpSpPr>
        <p:pic>
          <p:nvPicPr>
            <p:cNvPr id="890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10" y="500042"/>
              <a:ext cx="7877175" cy="384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90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4357694"/>
              <a:ext cx="78867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286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643182"/>
            <a:ext cx="34194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6000768"/>
            <a:ext cx="4857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1000108"/>
            <a:ext cx="90773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844" y="257176"/>
            <a:ext cx="9048750" cy="5386402"/>
            <a:chOff x="-32" y="185723"/>
            <a:chExt cx="9048750" cy="5386402"/>
          </a:xfrm>
        </p:grpSpPr>
        <p:pic>
          <p:nvPicPr>
            <p:cNvPr id="9113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2" y="1362075"/>
              <a:ext cx="9048750" cy="421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11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85723"/>
              <a:ext cx="9039225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786454"/>
            <a:ext cx="79533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</Words>
  <Application>Microsoft Office PowerPoint</Application>
  <PresentationFormat>On-screen Show (4:3)</PresentationFormat>
  <Paragraphs>1</Paragraphs>
  <Slides>91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Office Theme</vt:lpstr>
      <vt:lpstr>بسم الله الرحمن الرحيم    مركز بهداشت خليل آباد واحد پيشگيري و مبارزه با بيماريها سال 1392 مدرس: دكتر عباس عبدالهي(پزشك فوكال پوينت)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Activated User</dc:creator>
  <cp:lastModifiedBy>Activated User</cp:lastModifiedBy>
  <cp:revision>173</cp:revision>
  <dcterms:created xsi:type="dcterms:W3CDTF">2013-08-15T04:34:42Z</dcterms:created>
  <dcterms:modified xsi:type="dcterms:W3CDTF">2013-08-15T06:59:07Z</dcterms:modified>
</cp:coreProperties>
</file>